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5"/>
  </p:notesMasterIdLst>
  <p:handoutMasterIdLst>
    <p:handoutMasterId r:id="rId6"/>
  </p:handoutMasterIdLst>
  <p:sldIdLst>
    <p:sldId id="256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089"/>
    <a:srgbClr val="4B286E"/>
    <a:srgbClr val="A37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B77C392-0313-AD9F-CE98-838EA8296C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A64579-FF4A-BCC5-5460-20C072D2FB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FF256-CEA4-4D42-A111-79A152989ACC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C937A7-3DA0-84C0-8245-75878653BB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EB5C97-7AF2-6854-B1D6-0A673F9E7E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3ECB-6F25-4140-A546-C4AC01B15F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866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A7A7A-1FEE-2C43-B0ED-AE2B70097900}" type="datetimeFigureOut">
              <a:rPr lang="es-ES" smtClean="0"/>
              <a:t>04/08/2025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3D71-9D65-0547-AF5C-BE891887F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29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23D71-9D65-0547-AF5C-BE891887F31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03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54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80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DE8B61F-8BA0-E9B5-AA8D-A4FBC1F73C75}"/>
              </a:ext>
            </a:extLst>
          </p:cNvPr>
          <p:cNvCxnSpPr/>
          <p:nvPr userDrawn="1"/>
        </p:nvCxnSpPr>
        <p:spPr>
          <a:xfrm>
            <a:off x="430924" y="1797267"/>
            <a:ext cx="755693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218A7CF-D0E3-1F3A-FEAB-0D8CA78B845B}"/>
              </a:ext>
            </a:extLst>
          </p:cNvPr>
          <p:cNvCxnSpPr/>
          <p:nvPr userDrawn="1"/>
        </p:nvCxnSpPr>
        <p:spPr>
          <a:xfrm>
            <a:off x="430924" y="5507419"/>
            <a:ext cx="755693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7F4A0F7-A15A-6B53-954B-C16424A76B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814806-9C0E-BF47-800A-82924F881B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7">
            <a:extLst>
              <a:ext uri="{FF2B5EF4-FFF2-40B4-BE49-F238E27FC236}">
                <a16:creationId xmlns:a16="http://schemas.microsoft.com/office/drawing/2014/main" id="{BE49E004-CF54-0789-E94E-9BDEDEB5E48B}"/>
              </a:ext>
            </a:extLst>
          </p:cNvPr>
          <p:cNvSpPr txBox="1">
            <a:spLocks/>
          </p:cNvSpPr>
          <p:nvPr/>
        </p:nvSpPr>
        <p:spPr>
          <a:xfrm>
            <a:off x="375745" y="2288519"/>
            <a:ext cx="8132635" cy="2016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5500"/>
              </a:lnSpc>
            </a:pPr>
            <a:r>
              <a:rPr lang="es-ES" sz="6000" dirty="0"/>
              <a:t>Título (</a:t>
            </a:r>
            <a:r>
              <a:rPr lang="es-ES" sz="6000" dirty="0" err="1"/>
              <a:t>Area</a:t>
            </a:r>
            <a:r>
              <a:rPr lang="es-ES" sz="6000" dirty="0"/>
              <a:t> temática)</a:t>
            </a:r>
            <a:br>
              <a:rPr lang="es-ES" sz="6000" dirty="0"/>
            </a:br>
            <a:r>
              <a:rPr lang="es-ES" sz="6000" dirty="0"/>
              <a:t>Título </a:t>
            </a:r>
            <a:r>
              <a:rPr lang="es-ES" sz="4000" dirty="0"/>
              <a:t>(Título comunicación)</a:t>
            </a:r>
            <a:br>
              <a:rPr lang="es-ES" sz="6000" dirty="0"/>
            </a:br>
            <a:r>
              <a:rPr lang="es-ES" sz="6000" dirty="0"/>
              <a:t>Título (Línea 3)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C729BB5A-BA5F-35CD-1C56-770DA7FCB27F}"/>
              </a:ext>
            </a:extLst>
          </p:cNvPr>
          <p:cNvSpPr txBox="1">
            <a:spLocks/>
          </p:cNvSpPr>
          <p:nvPr/>
        </p:nvSpPr>
        <p:spPr>
          <a:xfrm>
            <a:off x="375745" y="4409537"/>
            <a:ext cx="7273993" cy="968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dirty="0"/>
              <a:t>Autores/as</a:t>
            </a:r>
            <a:br>
              <a:rPr lang="es-ES" sz="2400" dirty="0"/>
            </a:br>
            <a:r>
              <a:rPr lang="es-ES" sz="2400" dirty="0"/>
              <a:t>Empresa/Asociación/Centro médico…</a:t>
            </a:r>
          </a:p>
        </p:txBody>
      </p:sp>
    </p:spTree>
    <p:extLst>
      <p:ext uri="{BB962C8B-B14F-4D97-AF65-F5344CB8AC3E}">
        <p14:creationId xmlns:p14="http://schemas.microsoft.com/office/powerpoint/2010/main" val="274719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97714438-D5A7-01EE-9B2F-94D2A29F7AFE}"/>
              </a:ext>
            </a:extLst>
          </p:cNvPr>
          <p:cNvSpPr txBox="1">
            <a:spLocks/>
          </p:cNvSpPr>
          <p:nvPr/>
        </p:nvSpPr>
        <p:spPr>
          <a:xfrm>
            <a:off x="375745" y="449344"/>
            <a:ext cx="8132635" cy="968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s-ES" sz="4000" dirty="0">
                <a:solidFill>
                  <a:srgbClr val="4B286E"/>
                </a:solidFill>
              </a:rPr>
              <a:t>Título</a:t>
            </a:r>
          </a:p>
          <a:p>
            <a:pPr>
              <a:lnSpc>
                <a:spcPts val="3500"/>
              </a:lnSpc>
            </a:pPr>
            <a:r>
              <a:rPr lang="es-ES" sz="4000" dirty="0">
                <a:solidFill>
                  <a:srgbClr val="4B286E"/>
                </a:solidFill>
              </a:rPr>
              <a:t>Subtítulo</a:t>
            </a:r>
          </a:p>
        </p:txBody>
      </p:sp>
      <p:sp>
        <p:nvSpPr>
          <p:cNvPr id="3" name="Título 7">
            <a:extLst>
              <a:ext uri="{FF2B5EF4-FFF2-40B4-BE49-F238E27FC236}">
                <a16:creationId xmlns:a16="http://schemas.microsoft.com/office/drawing/2014/main" id="{335DFBEA-063F-B713-ADFB-234CFD2EC4C3}"/>
              </a:ext>
            </a:extLst>
          </p:cNvPr>
          <p:cNvSpPr txBox="1">
            <a:spLocks/>
          </p:cNvSpPr>
          <p:nvPr/>
        </p:nvSpPr>
        <p:spPr>
          <a:xfrm>
            <a:off x="375745" y="1656898"/>
            <a:ext cx="7273993" cy="968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dirty="0">
                <a:solidFill>
                  <a:srgbClr val="DC3089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677261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</Words>
  <Application>Microsoft Office PowerPoint</Application>
  <PresentationFormat>Panorámica</PresentationFormat>
  <Paragraphs>6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Tema de Office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Euskampus Eguna</cp:lastModifiedBy>
  <cp:revision>3</cp:revision>
  <dcterms:created xsi:type="dcterms:W3CDTF">2025-06-02T15:17:43Z</dcterms:created>
  <dcterms:modified xsi:type="dcterms:W3CDTF">2025-08-04T07:13:55Z</dcterms:modified>
</cp:coreProperties>
</file>