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8722975" cy="30964188"/>
  <p:notesSz cx="6858000" cy="9144000"/>
  <p:custDataLst>
    <p:tags r:id="rId4"/>
  </p:custDataLst>
  <p:defaultTextStyle>
    <a:defPPr>
      <a:defRPr lang="es-ES"/>
    </a:defPPr>
    <a:lvl1pPr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419225" indent="-962025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838450" indent="-1924050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4257675" indent="-2886075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5676900" indent="-3848100" algn="l" defTabSz="2838450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752">
          <p15:clr>
            <a:srgbClr val="A4A3A4"/>
          </p15:clr>
        </p15:guide>
        <p15:guide id="2" pos="58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274" autoAdjust="0"/>
  </p:normalViewPr>
  <p:slideViewPr>
    <p:cSldViewPr>
      <p:cViewPr varScale="1">
        <p:scale>
          <a:sx n="17" d="100"/>
          <a:sy n="17" d="100"/>
        </p:scale>
        <p:origin x="2770" y="115"/>
      </p:cViewPr>
      <p:guideLst>
        <p:guide orient="horz" pos="9752"/>
        <p:guide pos="5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7C02222-F702-4AAA-94F3-39772ADACCDB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92363" y="685800"/>
            <a:ext cx="20732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EC02C56-F5B8-427D-B6C9-2D3935D372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396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dirty="0"/>
          </a:p>
        </p:txBody>
      </p:sp>
      <p:sp>
        <p:nvSpPr>
          <p:cNvPr id="307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283845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9C873B-AF5B-46FA-9083-CB36D326A87D}" type="slidenum">
              <a:rPr lang="es-ES" sz="1200" smtClean="0"/>
              <a:pPr eaLnBrk="1" hangingPunct="1"/>
              <a:t>1</a:t>
            </a:fld>
            <a:endParaRPr lang="es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223" y="9618970"/>
            <a:ext cx="15914529" cy="663723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8446" y="17546373"/>
            <a:ext cx="13106083" cy="79130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196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39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58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678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09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17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9372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96419-8EB6-4B21-9366-3BB4747EC630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CCD5E-E80D-42F0-9BD4-1757055DD0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233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49C42-6EAF-483D-806A-330D01C22884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94ABB-1218-49A8-9033-02289CC761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96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7795169" y="5597926"/>
            <a:ext cx="8623619" cy="1192909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17805" y="5597926"/>
            <a:ext cx="25565313" cy="11929096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C4FB0-0D0E-4F52-B4BB-5CC3A595AE7D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92E5D-2DFF-44F3-A7AD-8717493824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1678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BC235-018D-4580-976C-C835AEA03832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1E99E-3FE8-46F3-B004-9E422C15DFC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1789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986" y="19897360"/>
            <a:ext cx="15914529" cy="6149832"/>
          </a:xfrm>
        </p:spPr>
        <p:txBody>
          <a:bodyPr anchor="t"/>
          <a:lstStyle>
            <a:lvl1pPr algn="l">
              <a:defRPr sz="124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986" y="13123946"/>
            <a:ext cx="15914529" cy="6773414"/>
          </a:xfrm>
        </p:spPr>
        <p:txBody>
          <a:bodyPr anchor="b"/>
          <a:lstStyle>
            <a:lvl1pPr marL="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1pPr>
            <a:lvl2pPr marL="1419606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2pPr>
            <a:lvl3pPr marL="283921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25881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4pPr>
            <a:lvl5pPr marL="5678424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5pPr>
            <a:lvl6pPr marL="709803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6pPr>
            <a:lvl7pPr marL="8517636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7pPr>
            <a:lvl8pPr marL="993724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8pPr>
            <a:lvl9pPr marL="11356848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076B3-93A5-4F4F-BB25-CB4491CFF418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F4CC7-3150-4547-B3B3-B3F89A3B3D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83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917806" y="32619917"/>
            <a:ext cx="17094467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9324322" y="32619917"/>
            <a:ext cx="17094465" cy="92268977"/>
          </a:xfrm>
        </p:spPr>
        <p:txBody>
          <a:bodyPr/>
          <a:lstStyle>
            <a:lvl1pPr>
              <a:defRPr sz="8700"/>
            </a:lvl1pPr>
            <a:lvl2pPr>
              <a:defRPr sz="7500"/>
            </a:lvl2pPr>
            <a:lvl3pPr>
              <a:defRPr sz="62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1225D-7825-4A3A-80E6-3FD88675C037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BED09-DECE-4F79-A37D-A68CD31E65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330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49" y="1240003"/>
            <a:ext cx="16850678" cy="516069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6149" y="6931106"/>
            <a:ext cx="827256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149" y="9819661"/>
            <a:ext cx="827256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11012" y="6931106"/>
            <a:ext cx="8275815" cy="2888555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19606" indent="0">
              <a:buNone/>
              <a:defRPr sz="6200" b="1"/>
            </a:lvl2pPr>
            <a:lvl3pPr marL="2839212" indent="0">
              <a:buNone/>
              <a:defRPr sz="5600" b="1"/>
            </a:lvl3pPr>
            <a:lvl4pPr marL="4258818" indent="0">
              <a:buNone/>
              <a:defRPr sz="5000" b="1"/>
            </a:lvl4pPr>
            <a:lvl5pPr marL="5678424" indent="0">
              <a:buNone/>
              <a:defRPr sz="5000" b="1"/>
            </a:lvl5pPr>
            <a:lvl6pPr marL="7098030" indent="0">
              <a:buNone/>
              <a:defRPr sz="5000" b="1"/>
            </a:lvl6pPr>
            <a:lvl7pPr marL="8517636" indent="0">
              <a:buNone/>
              <a:defRPr sz="5000" b="1"/>
            </a:lvl7pPr>
            <a:lvl8pPr marL="9937242" indent="0">
              <a:buNone/>
              <a:defRPr sz="5000" b="1"/>
            </a:lvl8pPr>
            <a:lvl9pPr marL="11356848" indent="0">
              <a:buNone/>
              <a:defRPr sz="50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11012" y="9819661"/>
            <a:ext cx="8275815" cy="17840249"/>
          </a:xfrm>
        </p:spPr>
        <p:txBody>
          <a:bodyPr/>
          <a:lstStyle>
            <a:lvl1pPr>
              <a:defRPr sz="7500"/>
            </a:lvl1pPr>
            <a:lvl2pPr>
              <a:defRPr sz="6200"/>
            </a:lvl2pPr>
            <a:lvl3pPr>
              <a:defRPr sz="56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E61E2-8136-4C25-B168-42CBE3A89B5B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F73B1-C97A-46E9-B8E5-F0BD73F378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091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D7C39-3327-4DB6-8EEF-1A4C2C5DE5E1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1E3CB-BA14-4B67-80B9-148A7C5D79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54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B466F-F1A3-431A-965C-118D1E38DBF7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A00C0-773A-45A4-904A-44D5879D34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83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6150" y="1232833"/>
            <a:ext cx="6159730" cy="5246710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20163" y="1232835"/>
            <a:ext cx="10466663" cy="26427077"/>
          </a:xfrm>
        </p:spPr>
        <p:txBody>
          <a:bodyPr/>
          <a:lstStyle>
            <a:lvl1pPr>
              <a:defRPr sz="9900"/>
            </a:lvl1pPr>
            <a:lvl2pPr>
              <a:defRPr sz="8700"/>
            </a:lvl2pPr>
            <a:lvl3pPr>
              <a:defRPr sz="75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6150" y="6479545"/>
            <a:ext cx="6159730" cy="21180367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352B2-E97D-423B-81C2-419F7FD47F97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4B1A8-9ED1-44C5-A11A-7C9F71E3969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50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9834" y="21674932"/>
            <a:ext cx="11233785" cy="2558848"/>
          </a:xfrm>
        </p:spPr>
        <p:txBody>
          <a:bodyPr anchor="b"/>
          <a:lstStyle>
            <a:lvl1pPr algn="l">
              <a:defRPr sz="62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9834" y="2766707"/>
            <a:ext cx="11233785" cy="18578513"/>
          </a:xfrm>
        </p:spPr>
        <p:txBody>
          <a:bodyPr rtlCol="0">
            <a:normAutofit/>
          </a:bodyPr>
          <a:lstStyle>
            <a:lvl1pPr marL="0" indent="0">
              <a:buNone/>
              <a:defRPr sz="9900"/>
            </a:lvl1pPr>
            <a:lvl2pPr marL="1419606" indent="0">
              <a:buNone/>
              <a:defRPr sz="8700"/>
            </a:lvl2pPr>
            <a:lvl3pPr marL="2839212" indent="0">
              <a:buNone/>
              <a:defRPr sz="7500"/>
            </a:lvl3pPr>
            <a:lvl4pPr marL="4258818" indent="0">
              <a:buNone/>
              <a:defRPr sz="6200"/>
            </a:lvl4pPr>
            <a:lvl5pPr marL="5678424" indent="0">
              <a:buNone/>
              <a:defRPr sz="6200"/>
            </a:lvl5pPr>
            <a:lvl6pPr marL="7098030" indent="0">
              <a:buNone/>
              <a:defRPr sz="6200"/>
            </a:lvl6pPr>
            <a:lvl7pPr marL="8517636" indent="0">
              <a:buNone/>
              <a:defRPr sz="6200"/>
            </a:lvl7pPr>
            <a:lvl8pPr marL="9937242" indent="0">
              <a:buNone/>
              <a:defRPr sz="6200"/>
            </a:lvl8pPr>
            <a:lvl9pPr marL="11356848" indent="0">
              <a:buNone/>
              <a:defRPr sz="6200"/>
            </a:lvl9pPr>
          </a:lstStyle>
          <a:p>
            <a:pPr lvl="0"/>
            <a:r>
              <a:rPr lang="es-ES" noProof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9834" y="24233780"/>
            <a:ext cx="11233785" cy="3633989"/>
          </a:xfrm>
        </p:spPr>
        <p:txBody>
          <a:bodyPr/>
          <a:lstStyle>
            <a:lvl1pPr marL="0" indent="0">
              <a:buNone/>
              <a:defRPr sz="4300"/>
            </a:lvl1pPr>
            <a:lvl2pPr marL="1419606" indent="0">
              <a:buNone/>
              <a:defRPr sz="3700"/>
            </a:lvl2pPr>
            <a:lvl3pPr marL="2839212" indent="0">
              <a:buNone/>
              <a:defRPr sz="3100"/>
            </a:lvl3pPr>
            <a:lvl4pPr marL="4258818" indent="0">
              <a:buNone/>
              <a:defRPr sz="2800"/>
            </a:lvl4pPr>
            <a:lvl5pPr marL="5678424" indent="0">
              <a:buNone/>
              <a:defRPr sz="2800"/>
            </a:lvl5pPr>
            <a:lvl6pPr marL="7098030" indent="0">
              <a:buNone/>
              <a:defRPr sz="2800"/>
            </a:lvl6pPr>
            <a:lvl7pPr marL="8517636" indent="0">
              <a:buNone/>
              <a:defRPr sz="2800"/>
            </a:lvl7pPr>
            <a:lvl8pPr marL="9937242" indent="0">
              <a:buNone/>
              <a:defRPr sz="2800"/>
            </a:lvl8pPr>
            <a:lvl9pPr marL="11356848" indent="0">
              <a:buNone/>
              <a:defRPr sz="2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3FBE6-E044-4900-A2D0-913CC0A01B16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BCE4B-DEF8-4A27-BC30-AA29F9434C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587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936625" y="1239838"/>
            <a:ext cx="16849725" cy="516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936625" y="7224713"/>
            <a:ext cx="16849725" cy="2043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83921" tIns="141961" rIns="283921" bIns="141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36625" y="28698825"/>
            <a:ext cx="4368800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l" defTabSz="2839212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D8E4A2-09C1-4720-9F90-B2DFCA5E4F72}" type="datetimeFigureOut">
              <a:rPr lang="es-ES"/>
              <a:pPr>
                <a:defRPr/>
              </a:pPr>
              <a:t>04/08/2025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397625" y="28698825"/>
            <a:ext cx="5927725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ctr" defTabSz="2839212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3417550" y="28698825"/>
            <a:ext cx="4368800" cy="1649413"/>
          </a:xfrm>
          <a:prstGeom prst="rect">
            <a:avLst/>
          </a:prstGeom>
        </p:spPr>
        <p:txBody>
          <a:bodyPr vert="horz" lIns="283921" tIns="141961" rIns="283921" bIns="141961" rtlCol="0" anchor="ctr"/>
          <a:lstStyle>
            <a:lvl1pPr algn="r" defTabSz="2839212" fontAlgn="auto">
              <a:spcBef>
                <a:spcPts val="0"/>
              </a:spcBef>
              <a:spcAft>
                <a:spcPts val="0"/>
              </a:spcAft>
              <a:defRPr sz="3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B0A39E-3509-40BE-88DC-186C085593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38450" rtl="0" eaLnBrk="0" fontAlgn="base" hangingPunct="0">
        <a:spcBef>
          <a:spcPct val="0"/>
        </a:spcBef>
        <a:spcAft>
          <a:spcPct val="0"/>
        </a:spcAft>
        <a:defRPr sz="137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2pPr>
      <a:lvl3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3pPr>
      <a:lvl4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4pPr>
      <a:lvl5pPr algn="ctr" defTabSz="2838450" rtl="0" eaLnBrk="0" fontAlgn="base" hangingPunct="0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5pPr>
      <a:lvl6pPr marL="4572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6pPr>
      <a:lvl7pPr marL="9144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7pPr>
      <a:lvl8pPr marL="13716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8pPr>
      <a:lvl9pPr marL="1828800" algn="ctr" defTabSz="2838450" rtl="0" eaLnBrk="1" fontAlgn="base" hangingPunct="1">
        <a:spcBef>
          <a:spcPct val="0"/>
        </a:spcBef>
        <a:spcAft>
          <a:spcPct val="0"/>
        </a:spcAft>
        <a:defRPr sz="13700">
          <a:solidFill>
            <a:schemeClr val="tx1"/>
          </a:solidFill>
          <a:latin typeface="Calibri" pitchFamily="34" charset="0"/>
        </a:defRPr>
      </a:lvl9pPr>
    </p:titleStyle>
    <p:bodyStyle>
      <a:lvl1pPr marL="1063625" indent="-1063625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306638" indent="-885825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3548063" indent="-709613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4967288" indent="-709613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388100" indent="-709613" algn="l" defTabSz="283845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07833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227439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647045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066651" indent="-709803" algn="l" defTabSz="2839212" rtl="0" eaLnBrk="1" latinLnBrk="0" hangingPunct="1">
        <a:spcBef>
          <a:spcPct val="20000"/>
        </a:spcBef>
        <a:buFont typeface="Arial" pitchFamily="34" charset="0"/>
        <a:buChar char="•"/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60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2pPr>
      <a:lvl3pPr marL="283921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3pPr>
      <a:lvl4pPr marL="425881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678424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098030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517636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937242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1356848" algn="l" defTabSz="2839212" rtl="0" eaLnBrk="1" latinLnBrk="0" hangingPunct="1">
        <a:defRPr sz="5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440830C-6E75-9D75-EB09-2552850F2DC5}"/>
              </a:ext>
            </a:extLst>
          </p:cNvPr>
          <p:cNvSpPr txBox="1"/>
          <p:nvPr/>
        </p:nvSpPr>
        <p:spPr>
          <a:xfrm>
            <a:off x="864543" y="4608886"/>
            <a:ext cx="17281920" cy="24652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/>
              <a:t>***REQUISITOS***</a:t>
            </a:r>
          </a:p>
          <a:p>
            <a:endParaRPr lang="es-ES" sz="2800" b="1" dirty="0"/>
          </a:p>
          <a:p>
            <a:r>
              <a:rPr lang="es-ES" sz="2800" b="1" dirty="0"/>
              <a:t>INSTRUCCIONES PARA LA CREACIÓN DE SU PÓSTER DIGITAL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1º) Para la creación de su Póster se deberá utilizar esta la plantilla. No modifique el tamaño de la plantilla.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2º) Cree su Póster utilizando dicha Plantilla PPTX. Esta será la base para crear luego el archivo en imagen JPEG.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3º) Las medidas de la Plantilla para el Póster es de 52x86 cm o lo que es lo mismo 1857x3072 píxeles. 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4º) No se admitirá ningún Póster que no se realice con dicha plantilla puesto que si las medidas del Póster no se ajustan a estos parámetros es muy posible que no se visualice bien en las pantallas digitales durante el congreso.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5º) Para garantizar una buena visualización final del Póster en las Pantallas recomendamos no utilizar, en ninguna parte del Póster, texto con un tamaño inferior a 20 puntos (incluso en las leyendas de los gráficos o en tablas), ni utilizar un fondo oscuro con letras negras.</a:t>
            </a:r>
          </a:p>
          <a:p>
            <a:r>
              <a:rPr lang="es-ES" sz="2800" i="1" dirty="0"/>
              <a:t>Utilice fuentes (tipografía) Arial, </a:t>
            </a:r>
            <a:r>
              <a:rPr lang="es-ES" sz="2800" i="1" dirty="0" err="1"/>
              <a:t>Verdana</a:t>
            </a:r>
            <a:r>
              <a:rPr lang="es-ES" sz="2800" i="1" dirty="0"/>
              <a:t>, Tahona o Calibri, que sean claras para facilitar su lectura y en color contrastante con el fondo.</a:t>
            </a:r>
          </a:p>
          <a:p>
            <a:r>
              <a:rPr lang="es-ES" sz="2800" i="1" dirty="0"/>
              <a:t>El </a:t>
            </a:r>
            <a:r>
              <a:rPr lang="es-ES" sz="2800" i="1" dirty="0" err="1"/>
              <a:t>tÍtulo</a:t>
            </a:r>
            <a:r>
              <a:rPr lang="es-ES" sz="2800" i="1" dirty="0"/>
              <a:t> debe estar en mayúsculas y negrita, en un tamaño de letra no inferior a 26, siendo el tamaño recomendado 32 puntos.</a:t>
            </a:r>
          </a:p>
          <a:p>
            <a:r>
              <a:rPr lang="es-ES" sz="2800" i="1" dirty="0"/>
              <a:t>Para el resto del texto, use un tamaño de letra 20 como mínimo.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6º) Una vez que tenga el Póster creado guárdelo como presentación de PowerPoint como hace normalmente en el escritorio de su ordenador.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Ya tenemos creado el archivo PPTX en el escritorio, PERO ESTE NO ES EL ARCHIVO QUE TIENE QUE ENVIAR.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Ahora vamos a convertir dicho archivo PPTX a JPG, que es el archivo que tendrá que enviar.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Para hacerlo:</a:t>
            </a:r>
          </a:p>
          <a:p>
            <a:r>
              <a:rPr lang="es-ES" sz="2800" i="1" dirty="0"/>
              <a:t> </a:t>
            </a:r>
          </a:p>
          <a:p>
            <a:r>
              <a:rPr lang="es-ES" sz="2800" i="1" dirty="0"/>
              <a:t>-Vaya al archivo PPTX y seleccione "Guardar como".</a:t>
            </a:r>
          </a:p>
          <a:p>
            <a:r>
              <a:rPr lang="es-ES" sz="2800" i="1" dirty="0"/>
              <a:t>-Debajo del “Nombre de Archivo“ abra el desplegable de debajo que pone “Tipo”..</a:t>
            </a:r>
          </a:p>
          <a:p>
            <a:r>
              <a:rPr lang="es-ES" sz="2800" i="1" dirty="0"/>
              <a:t>-En “Tipo” seleccione del desplegable: "Formato de intercambio de archivos JPEG (*.</a:t>
            </a:r>
            <a:r>
              <a:rPr lang="es-ES" sz="2800" i="1" dirty="0" err="1"/>
              <a:t>jpg</a:t>
            </a:r>
            <a:r>
              <a:rPr lang="es-ES" sz="2800" i="1" dirty="0"/>
              <a:t>)".</a:t>
            </a:r>
          </a:p>
          <a:p>
            <a:r>
              <a:rPr lang="es-ES" sz="2800" i="1" dirty="0"/>
              <a:t>-Elija un Nombre y una carpeta para guardar el archivo y pulse en "Guardar".</a:t>
            </a:r>
          </a:p>
          <a:p>
            <a:r>
              <a:rPr lang="es-ES" sz="2800" i="1" dirty="0"/>
              <a:t>-Si le pregunta "Si desea guardar todas las diapositivas de la presentación o sólo la diapositiva actual" elija "Sólo la diapositiva actual".</a:t>
            </a:r>
          </a:p>
          <a:p>
            <a:r>
              <a:rPr lang="es-ES" sz="2800" i="1" dirty="0"/>
              <a:t>-YA TENEMOS el archivo JPG y ESTE ES EL ARCHIVO DEL PÓSTER DIGITAL que deberá enviar cuando la Plataforma de envío y recepción de Posters digitales esté abierta. Fecha que se publicará en la Web del Congreso a partir de septiembre.</a:t>
            </a:r>
          </a:p>
          <a:p>
            <a:endParaRPr lang="es-ES" sz="2800" i="1" dirty="0"/>
          </a:p>
          <a:p>
            <a:r>
              <a:rPr lang="es-ES" sz="2800" i="1" dirty="0"/>
              <a:t>Recuerde que las tablas, gráficos, ilustraciones y fotografías requeridas para la presentación deberán ser lo suficientemente explicativas y estar distribuidas secuencialmente en orden a su explicación.</a:t>
            </a:r>
          </a:p>
          <a:p>
            <a:endParaRPr lang="es-ES" sz="2800" i="1" dirty="0"/>
          </a:p>
          <a:p>
            <a:r>
              <a:rPr lang="es-ES" sz="2800" i="1" dirty="0"/>
              <a:t>Deberá referenciar cada imagen (titulo de la imagen, auditoría, años de publicación).</a:t>
            </a:r>
          </a:p>
          <a:p>
            <a:endParaRPr lang="es-ES" sz="2800" i="1" dirty="0"/>
          </a:p>
          <a:p>
            <a:r>
              <a:rPr lang="es-ES" sz="2800" i="1" dirty="0"/>
              <a:t>Evite mencionar marcas comerciales y publicidades.</a:t>
            </a:r>
          </a:p>
          <a:p>
            <a:endParaRPr lang="es-ES" sz="2800" i="1" dirty="0"/>
          </a:p>
          <a:p>
            <a:r>
              <a:rPr lang="es-ES" sz="2800" i="1" dirty="0"/>
              <a:t>7ª El envío del póster implica la aceptación de todos los puntos de la presente normativa</a:t>
            </a:r>
          </a:p>
          <a:p>
            <a:endParaRPr lang="es-ES" sz="2800" i="1" dirty="0"/>
          </a:p>
          <a:p>
            <a:endParaRPr lang="es-ES" sz="2800" i="1" dirty="0"/>
          </a:p>
          <a:p>
            <a:r>
              <a:rPr lang="es-ES" altLang="es-ES" sz="2800" u="sng" dirty="0">
                <a:solidFill>
                  <a:srgbClr val="FF0000"/>
                </a:solidFill>
              </a:rPr>
              <a:t>***ELIMINE ESTE CUADRO DE TEXTO PARA REALIZAR SU PÓSTER***</a:t>
            </a:r>
            <a:endParaRPr lang="es-ES" altLang="es-ES" sz="4000" b="1" u="sng" dirty="0">
              <a:solidFill>
                <a:srgbClr val="FF000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endParaRPr lang="es-ES" sz="2800" i="1" dirty="0"/>
          </a:p>
          <a:p>
            <a:endParaRPr lang="es-ES" sz="2800" i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114652B-56F6-3BB1-308A-B4CEC0D17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8722975" cy="362965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Diapositiva 1&quot;/&gt;&lt;property id=&quot;20307&quot; value=&quot;256&quot;/&gt;&lt;/object&gt;&lt;/object&gt;&lt;/object&gt;&lt;/database&gt;"/>
  <p:tag name="ISPRING_RESOURCE_PATHS_HASH_PRESENTER" val="1c4f7c122f149ffd317e8c333ab97755585e5d5"/>
  <p:tag name="SECTOMILLISECCONVERTED" val="1"/>
</p:tagLst>
</file>

<file path=ppt/theme/theme1.xml><?xml version="1.0" encoding="utf-8"?>
<a:theme xmlns:a="http://schemas.openxmlformats.org/drawingml/2006/main" name="Presentació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Presentación1</Template>
  <TotalTime>77</TotalTime>
  <Words>537</Words>
  <Application>Microsoft Office PowerPoint</Application>
  <PresentationFormat>Personalizado</PresentationFormat>
  <Paragraphs>43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Presentación1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</dc:creator>
  <cp:lastModifiedBy>Euskampus Eguna</cp:lastModifiedBy>
  <cp:revision>24</cp:revision>
  <dcterms:created xsi:type="dcterms:W3CDTF">2011-03-11T07:31:53Z</dcterms:created>
  <dcterms:modified xsi:type="dcterms:W3CDTF">2025-08-04T09:00:58Z</dcterms:modified>
</cp:coreProperties>
</file>