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722975" cy="30964188"/>
  <p:notesSz cx="6858000" cy="9144000"/>
  <p:custDataLst>
    <p:tags r:id="rId4"/>
  </p:custDataLst>
  <p:defaultTextStyle>
    <a:defPPr>
      <a:defRPr lang="es-ES"/>
    </a:defPPr>
    <a:lvl1pPr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19225" indent="-962025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838450" indent="-1924050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257675" indent="-2886075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5676900" indent="-3848100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3012" y="-72"/>
      </p:cViewPr>
      <p:guideLst>
        <p:guide orient="horz" pos="9752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C02222-F702-4AAA-94F3-39772ADACCDB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92363" y="685800"/>
            <a:ext cx="20732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EC02C56-F5B8-427D-B6C9-2D3935D372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39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9C873B-AF5B-46FA-9083-CB36D326A87D}" type="slidenum">
              <a:rPr lang="es-ES" sz="1200" smtClean="0"/>
              <a:pPr eaLnBrk="1" hangingPunct="1"/>
              <a:t>1</a:t>
            </a:fld>
            <a:endParaRPr lang="es-E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223" y="9618970"/>
            <a:ext cx="15914529" cy="66372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446" y="17546373"/>
            <a:ext cx="13106083" cy="7913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7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37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96419-8EB6-4B21-9366-3BB4747EC630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CCD5E-E80D-42F0-9BD4-1757055DD0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3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49C42-6EAF-483D-806A-330D01C22884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4ABB-1218-49A8-9033-02289CC761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9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7795169" y="5597926"/>
            <a:ext cx="8623619" cy="11929096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17805" y="5597926"/>
            <a:ext cx="25565313" cy="1192909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4FB0-0D0E-4F52-B4BB-5CC3A595AE7D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92E5D-2DFF-44F3-A7AD-8717493824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67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BC235-018D-4580-976C-C835AEA03832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1E99E-3FE8-46F3-B004-9E422C15DF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78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986" y="19897360"/>
            <a:ext cx="15914529" cy="6149832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986" y="13123946"/>
            <a:ext cx="15914529" cy="6773414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960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3921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588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784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980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51763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9372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076B3-93A5-4F4F-BB25-CB4491CFF418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F4CC7-3150-4547-B3B3-B3F89A3B3D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8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7806" y="32619917"/>
            <a:ext cx="17094467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324322" y="32619917"/>
            <a:ext cx="17094465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225D-7825-4A3A-80E6-3FD88675C037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BED09-DECE-4F79-A37D-A68CD31E65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6931106"/>
            <a:ext cx="827256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149" y="9819661"/>
            <a:ext cx="827256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12" y="6931106"/>
            <a:ext cx="827581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12" y="9819661"/>
            <a:ext cx="827581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E61E2-8136-4C25-B168-42CBE3A89B5B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F73B1-C97A-46E9-B8E5-F0BD73F378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09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D7C39-3327-4DB6-8EEF-1A4C2C5DE5E1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E3CB-BA14-4B67-80B9-148A7C5D79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54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466F-F1A3-431A-965C-118D1E38DBF7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A00C0-773A-45A4-904A-44D5879D34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3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50" y="1232833"/>
            <a:ext cx="6159730" cy="524671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163" y="1232835"/>
            <a:ext cx="10466663" cy="26427077"/>
          </a:xfrm>
        </p:spPr>
        <p:txBody>
          <a:bodyPr/>
          <a:lstStyle>
            <a:lvl1pPr>
              <a:defRPr sz="99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150" y="6479545"/>
            <a:ext cx="6159730" cy="21180367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352B2-E97D-423B-81C2-419F7FD47F97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4B1A8-9ED1-44C5-A11A-7C9F71E396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5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834" y="21674932"/>
            <a:ext cx="11233785" cy="2558848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834" y="2766707"/>
            <a:ext cx="11233785" cy="18578513"/>
          </a:xfrm>
        </p:spPr>
        <p:txBody>
          <a:bodyPr rtlCol="0">
            <a:normAutofit/>
          </a:bodyPr>
          <a:lstStyle>
            <a:lvl1pPr marL="0" indent="0">
              <a:buNone/>
              <a:defRPr sz="9900"/>
            </a:lvl1pPr>
            <a:lvl2pPr marL="1419606" indent="0">
              <a:buNone/>
              <a:defRPr sz="8700"/>
            </a:lvl2pPr>
            <a:lvl3pPr marL="2839212" indent="0">
              <a:buNone/>
              <a:defRPr sz="7500"/>
            </a:lvl3pPr>
            <a:lvl4pPr marL="4258818" indent="0">
              <a:buNone/>
              <a:defRPr sz="6200"/>
            </a:lvl4pPr>
            <a:lvl5pPr marL="5678424" indent="0">
              <a:buNone/>
              <a:defRPr sz="6200"/>
            </a:lvl5pPr>
            <a:lvl6pPr marL="7098030" indent="0">
              <a:buNone/>
              <a:defRPr sz="6200"/>
            </a:lvl6pPr>
            <a:lvl7pPr marL="8517636" indent="0">
              <a:buNone/>
              <a:defRPr sz="6200"/>
            </a:lvl7pPr>
            <a:lvl8pPr marL="9937242" indent="0">
              <a:buNone/>
              <a:defRPr sz="6200"/>
            </a:lvl8pPr>
            <a:lvl9pPr marL="11356848" indent="0">
              <a:buNone/>
              <a:defRPr sz="62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834" y="24233780"/>
            <a:ext cx="11233785" cy="3633989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FBE6-E044-4900-A2D0-913CC0A01B16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CE4B-DEF8-4A27-BC30-AA29F9434C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87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936625" y="1239838"/>
            <a:ext cx="16849725" cy="51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936625" y="7224713"/>
            <a:ext cx="16849725" cy="2043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36625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l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D8E4A2-09C1-4720-9F90-B2DFCA5E4F72}" type="datetimeFigureOut">
              <a:rPr lang="es-ES"/>
              <a:pPr>
                <a:defRPr/>
              </a:pPr>
              <a:t>10/05/2024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397625" y="28698825"/>
            <a:ext cx="5927725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ctr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417550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r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B0A39E-3509-40BE-88DC-186C085593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2838450" rtl="0" eaLnBrk="0" fontAlgn="base" hangingPunct="0">
        <a:spcBef>
          <a:spcPct val="0"/>
        </a:spcBef>
        <a:spcAft>
          <a:spcPct val="0"/>
        </a:spcAft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2pPr>
      <a:lvl3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3pPr>
      <a:lvl4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4pPr>
      <a:lvl5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5pPr>
      <a:lvl6pPr marL="4572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6pPr>
      <a:lvl7pPr marL="9144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7pPr>
      <a:lvl8pPr marL="13716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8pPr>
      <a:lvl9pPr marL="18288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9pPr>
    </p:titleStyle>
    <p:bodyStyle>
      <a:lvl1pPr marL="1063625" indent="-1063625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6638" indent="-885825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48063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67288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88100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07833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27439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4704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6651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60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3921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5881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78424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9803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1763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3724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5684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/object&gt;&lt;/object&gt;&lt;/database&gt;"/>
  <p:tag name="ISPRING_RESOURCE_PATHS_HASH_PRESENTER" val="1c4f7c122f149ffd317e8c333ab97755585e5d5"/>
  <p:tag name="SECTOMILLISECCONVERTED" val="1"/>
</p:tagLst>
</file>

<file path=ppt/theme/theme1.xml><?xml version="1.0" encoding="utf-8"?>
<a:theme xmlns:a="http://schemas.openxmlformats.org/drawingml/2006/main" name="Presentació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17</TotalTime>
  <Words>1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Presentación1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Malela</cp:lastModifiedBy>
  <cp:revision>17</cp:revision>
  <dcterms:created xsi:type="dcterms:W3CDTF">2011-03-11T07:31:53Z</dcterms:created>
  <dcterms:modified xsi:type="dcterms:W3CDTF">2024-05-10T07:26:04Z</dcterms:modified>
</cp:coreProperties>
</file>